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80" r:id="rId2"/>
    <p:sldId id="267" r:id="rId3"/>
    <p:sldId id="264" r:id="rId4"/>
    <p:sldId id="276" r:id="rId5"/>
    <p:sldId id="266" r:id="rId6"/>
    <p:sldId id="257" r:id="rId7"/>
    <p:sldId id="270" r:id="rId8"/>
    <p:sldId id="272" r:id="rId9"/>
    <p:sldId id="273" r:id="rId10"/>
    <p:sldId id="274" r:id="rId11"/>
    <p:sldId id="275" r:id="rId12"/>
    <p:sldId id="282" r:id="rId13"/>
    <p:sldId id="283" r:id="rId14"/>
    <p:sldId id="284" r:id="rId15"/>
    <p:sldId id="285" r:id="rId16"/>
    <p:sldId id="286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6-07-06T01:03:58.008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76 0,'26'0'78,"0"0"-62,-1 0-1,1 0-15,0 0 16,26 0-1,-26 0 1,0 0 0,26 0-1,-26 0 1,26 0 0,-1 0-1,-25 0-15,0 0 16,26 0-1,-26 0-15,0 0 16,26 0 0,0 0-1,-27 0-15,27 0 16,0 0 0,26 0-16,-26 0 31,0 0-16,-1-26-15,1 26 32,-26 0-17,0 0-15,0 0 16,0 0 0,0 0-16,0 0 15,0 0 1,0 0-1,25 0-15,1 0 16,-26 0 0,0 0-1,0 0 1,52 0 0,25 0-16,-51 0 31,0 0-16,0 0-15,0 0 32,-26 0 15,0 0-32,0 0 63,-1 0-62,1 0 0,0 0-1,26 0 1,-26 0-16,26 0 15,0 0 1,-26 0 0,0 0-16,-1 0 15,1 0 1,26 0 15,-26 0-15,0 0-16,26 0 15,-26 0 17,0 0-17,0 0 1,0 0 0,0 0-1,-1 0-15,1-25 16,0 25-1,26 0 1,0 0 31,-26 0-16,0 0 0,-26-26 282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6-07-06T01:04:16.222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 0 0,'26'0'0,"0"0"188,0 0-173,0 0 1,26 0-16,0 26 31,-27-26-15,1 0-16,0 0 16,26 0-1,-26 0-15,0 0 16,0 0 15,0 0-15,0 0-16,0 0 15,26 0 1,-27 0-16,27 0 16,-26 0-1,0 0-15,0 0 47,0 0-47,0 0 78,0 0-47,0 0 1,0 0-17,0 0 32,25 0-31,1 0 15,0 0-31,0 0 31,-26 0-31,0 0 16,26 0 0,-27 0-16,1 0 46,0 0-46,0 0 16,0 0 0,0 0-16,26 0 15,0 0 17,0 0-17,-27 0 32,1 0-31,0 0 31,0 0-16,0 0 16,0 0-32,0 0 1,52 0 15,-26 0-15,-26 0 31,-1 0-47,1 0 31,0 0-31,26 0 16,0 0 15,-26 0 0,0 0-31,26 0 31,-26 0-15,-1 0-16,27 0 31,0 0 16,0 0 0,-26 0-16,0 0-31,0 0 31,0 0-15,25 0 15,1 0 1,-26 0-17,0 0 1,26 0-1,-26 0 32,0 0-31,26 0 0,-1 0 15,-25 0-16,0 0-15,26 0 63,-26 0-32,0 0 47,0 0-78,0 0 16,0 0 0,0 0-1,26 0 16,-1 0 1,-25 0-32,26 0 15,26 0 1,-52 0 0,77 0-16,-77 0 15,26 0 1,-26 0-16,0 0 94,0 0-63,0 0 16,0 0-32,26 0 1,-26 0-16,25 0 16,27 0-1,-26 0 1,0 0 15,-26 0 16,0 0-47,0 0 31,-1 0 0,1 0-15,0 0 15,26 0 16,-26 0-47,26 0 16,-26 0-1,26 0 1,0 0-16,-27 0 63,1 0-48,0 0 110,0 0-109,0 0 31,0 0-32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6-07-06T01:04:37.429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0 154 0,'26'0'46,"0"0"48,0 0-78,0 0-1,0 0 1,0 0 47,-1 0-48,1 0 16,0 0 48,0-26-33,0 26 33,0 0-79,0 0 15,0 0 1,26 0-1,-26 0 17,0 0 15,-1 0-47,1 0 15,0 0 1,26 0 31,-26 0 0,0 0-32,26 0 1,-26 0 15,0 0 0,0 0 16,-1 0-47,1 0 16,0 26-1,0 0 1,26-26-16,0 0 16,-26 0-1,26 25 1,-26-25-16,0 0 16,-26 26-1,51-26 1,-25 0 93,0 0-15,0 0-63,0 0 0,0 0 1,0 0-1,0 0 31,0-26-30,-26 1-17,26 25 17,0-26 46,-1 0-47,1 26 0,-26-26-15,26 26-16,0 0 31,0 0-15,0 0 15,-26-26-31,26 26 47,0 0-32,26-26 95,-26 26-79,0 0-31,-1 0 31,1 0-15,0 0 15,52 0-15,-52 0 31,0 0 0,0 0-32,0 0 32,0 0-47,25 0 16,-25 0-1,0 0 1,26 0 0,-26 0-1,26 0-15,-26 0 31,0 0-15,0 0-16,26 0 16,-27 0-1,1 0 1,0 0 15,0 0-15,0 0-1,0-26 1,0 26 47,0 0-63,26 0 15,-26 0 16,0 0-31,-1 0 16,1 0 0,0 0-1,0 0 1,0 0 0,26 0-1,0 0 16,-26 0-15,0 0 0,0 0 31,25 0-16,1 0-16,-26 0 1,0 0 0,26 0 15,26 0-15,-52 0-1,-1 0 1,1 0-1,0 0 17,0 0-1,0 0-15,0 0-1,0 0 1,0 0 15,0 0 16,0 0-47,26 0 31,-26 0-15,-1 0-1,1 0 1,0 0 0,26 0 15,-26 0-31,26 0 16,-26 0-1,0 0 1,0 0-1,0 0 1,-1 0 15,1 0-31,26 0 32,-26 0-17,0 0 1,0 0-1,0 0 17,0 0-1,26 26-31,-26-26 16,51 0-1,-25 0-15,0 0 16,-26 0-1,0 0-15,26 0 47,-26 0-31,-1 0 0,1 0 15,0 0-16,0 0 17,0 0-32,0 0 15,0 0 17,26 0-17,0 0 1,-26 0-1,25 0-15,-25 0 16,0 0 0,0 0-16,26 0 47,-26 0-47,0 0 15,26 0 1,0 0-16,-27 0 15,27 0 1,0 0 0,-26 0-1,0 0 1,26 0 0,-26 0-16,0 0 15,0 0 1,-1 0 46,1 0-46,0 0-16,26 0 16,-26 0 15,26 0-31,-26 0 15,0 0 1,26 0-16,-1 0 16,1 0 15,0 0-15,0 0 171,-26 0-187,26 0 31,-26 26 16,0-26-47,-1 0 31,1 0 16,0 26-31,0-26 0,0 0 15,-26 26 172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6-19T15:00:31.283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44A5D746-04BA-4D6F-98A0-8BD378382D06}" emma:medium="tactile" emma:mode="ink">
          <msink:context xmlns:msink="http://schemas.microsoft.com/ink/2010/main" type="writingRegion" rotatedBoundingBox="28438,9086 26913,7730 27013,7617 28538,8974"/>
        </emma:interpretation>
      </emma:emma>
    </inkml:annotationXML>
    <inkml:traceGroup>
      <inkml:annotationXML>
        <emma:emma xmlns:emma="http://www.w3.org/2003/04/emma" version="1.0">
          <emma:interpretation id="{F7BDC5EB-19F9-4D68-BA4F-E6CFC2B37AF4}" emma:medium="tactile" emma:mode="ink">
            <msink:context xmlns:msink="http://schemas.microsoft.com/ink/2010/main" type="paragraph" rotatedBoundingBox="28438,9086 26913,7730 27013,7617 28538,8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3B5BA1-B5AC-4C76-AA53-14A59DA24E40}" emma:medium="tactile" emma:mode="ink">
              <msink:context xmlns:msink="http://schemas.microsoft.com/ink/2010/main" type="line" rotatedBoundingBox="28438,9086 26913,7730 27013,7617 28538,8974"/>
            </emma:interpretation>
          </emma:emma>
        </inkml:annotationXML>
        <inkml:traceGroup>
          <inkml:annotationXML>
            <emma:emma xmlns:emma="http://www.w3.org/2003/04/emma" version="1.0">
              <emma:interpretation id="{F5C0FEC1-22F6-4AA8-82D0-82E2AB40DE2D}" emma:medium="tactile" emma:mode="ink">
                <msink:context xmlns:msink="http://schemas.microsoft.com/ink/2010/main" type="inkWord" rotatedBoundingBox="27047,7849 26913,7730 26997,7636 27131,7755"/>
              </emma:interpretation>
              <emma:one-of disjunction-type="recognition" id="oneOf0">
                <emma:interpretation id="interp0" emma:lang="en-US" emma:confidence="0">
                  <emma:literal>R</emma:literal>
                </emma:interpretation>
                <emma:interpretation id="interp1" emma:lang="en-US" emma:confidence="0">
                  <emma:literal>9</emma:literal>
                </emma:interpretation>
                <emma:interpretation id="interp2" emma:lang="en-US" emma:confidence="0">
                  <emma:literal>B</emma:literal>
                </emma:interpretation>
                <emma:interpretation id="interp3" emma:lang="en-US" emma:confidence="0">
                  <emma:literal>3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5845 1312 128,'-44'0'96,"18"4"-96,4 6 0,16-6 192,1 2-160,5-6 1248,-6 0-992,6 0 1504,0 0-1344,0 0 320,0 0-544,0-6-224,6 6 0,5-4 160,-1-2-128,2 2 1184,-8 0-960,2 4 1600,0-6-1408,-6 6 864,0-4-960,-6 4 256,0 0-160,12-6-320,0 6-64,-6 0 224,6 0-224,-2-4 224,3 4-192,3 0 192,-4 0-192,0 0 128,-6 0-192,0 0 192,0 0-192,0 0-96,0 0 64,0 0 160,6 4-128,-6-4 0,0 0 0,0 0-32,3 6 0,3-2 0,-6-4 0,0 10 0,0-6 0,0 2 0,0-2 0,0 7 64,0-11-32,0 4-96,0 2 32,0-2 128,-6 6-192,6-10 96,-3 10-96,3-10 64,-6 3 128,6-3-96,0 6 0,-6-2 32,6 0 128,-6 13-128,6-9 0,0 2-192,0-14 128,0 4 0,0-6 96,0 6-32,0 0-96,0 6 32,-4-12 128,4 2-96,0 0 96,0 4-64,0 0-32,-13 0 32,13-6-32,-10 6 0,4 0 0,0 0 0,2 0 0,-2 0-192,6 0 160,0 0 192,0-4-160,-6 4 128,12-7-96,-12 7-96,6 0 32,0 0-160,0 0 160,0 0 256,0 0-160,0 0-128,0 0 64,0 0 0,0 0 0,0 0 0,0 0 0,0 0 0,0 0 0,0 0-96,0 0 64,0 0 128,0 0-96,0 0-64,0 0 32,-4 0 32,4 0 0,0 0 0,10 0 0,-10 0 64,6 0-32,-6 0-32,0 0 32,4 0-224,2 0 160,-6 0 192,0 0-160,0 0-128,6 0 96,11 0-2336,-1 0-3616,5 17 4480,6 21-1312</inkml:trace>
        </inkml:traceGroup>
        <inkml:traceGroup>
          <inkml:annotationXML>
            <emma:emma xmlns:emma="http://www.w3.org/2003/04/emma" version="1.0">
              <emma:interpretation id="{B5525E7A-95CE-4781-B1BB-3E93C5746E76}" emma:medium="tactile" emma:mode="ink">
                <msink:context xmlns:msink="http://schemas.microsoft.com/ink/2010/main" type="inkWord" rotatedBoundingBox="28456,9066 28398,9014 28480,8922 28537,8974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{</emma:literal>
                </emma:interpretation>
                <emma:interpretation id="interp7" emma:lang="en-US" emma:confidence="0">
                  <emma:literal>(</emma:literal>
                </emma:interpretation>
                <emma:interpretation id="interp8" emma:lang="en-US" emma:confidence="0">
                  <emma:literal>&lt;</emma:literal>
                </emma:interpretation>
                <emma:interpretation id="interp9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-2200">7338 2599 768,'-71'7'416,"54"-1"-352,-3-2-64,13 2 96,1-2-64,0-4-96,2 5 32,4-5 128,0 0-96,0 0-64,0 10 32,4 0 32,8 0 0,-1 0-832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6-19T15:00:32.541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98A704F2-BC18-4FEB-8217-A4AC9320D657}" emma:medium="tactile" emma:mode="ink">
          <msink:context xmlns:msink="http://schemas.microsoft.com/ink/2010/main" type="writingRegion" rotatedBoundingBox="30259,7698 30274,7698 30274,7704 30259,7704"/>
        </emma:interpretation>
      </emma:emma>
    </inkml:annotationXML>
    <inkml:traceGroup>
      <inkml:annotationXML>
        <emma:emma xmlns:emma="http://www.w3.org/2003/04/emma" version="1.0">
          <emma:interpretation id="{D68BF9D6-0D4B-48B8-A39E-B5510B37AC00}" emma:medium="tactile" emma:mode="ink">
            <msink:context xmlns:msink="http://schemas.microsoft.com/ink/2010/main" type="paragraph" rotatedBoundingBox="30259,7698 30274,7698 30274,7704 30259,77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B1A1CC-056E-4311-B5F3-838908FC26EA}" emma:medium="tactile" emma:mode="ink">
              <msink:context xmlns:msink="http://schemas.microsoft.com/ink/2010/main" type="line" rotatedBoundingBox="30259,7698 30274,7698 30274,7704 30259,7704"/>
            </emma:interpretation>
          </emma:emma>
        </inkml:annotationXML>
        <inkml:traceGroup>
          <inkml:annotationXML>
            <emma:emma xmlns:emma="http://www.w3.org/2003/04/emma" version="1.0">
              <emma:interpretation id="{9EB972AE-5DAA-4878-A322-1F51649245D3}" emma:medium="tactile" emma:mode="ink">
                <msink:context xmlns:msink="http://schemas.microsoft.com/ink/2010/main" type="inkWord" rotatedBoundingBox="30259,7698 30274,7698 30274,7704 30259,7704"/>
              </emma:interpretation>
              <emma:one-of disjunction-type="recognition" id="oneOf0">
                <emma:interpretation id="interp0" emma:lang="en-US" emma:confidence="0">
                  <emma:literal>|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1</emma:literal>
                </emma:interpretation>
                <emma:interpretation id="interp3" emma:lang="en-US" emma:confidence="0">
                  <emma:literal>l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7675 2279 128,'0'6'-32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6-07-06T01:05:03.282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1 232 0,'26'0'47,"0"0"-31,0 0 15,0 0-15,0 0-1,0 0 1,0 0 0,25 0-1,-25 0-15,52 0 16,-26 0-1,-26 0 1,0 0-16,0 0 16,26 0-1,-1 0-15,1 0 16,0 0 0,0 0-1,26 0-15,25 0 16,-51 0-1,0 0-15,78 0 16,-53 0 0,-25 0-1,26 0-15,26 0 16,-53 0 0,27 0-16,26 0 15,-52 0 1,0 0-1,77 0-15,-77 0 16,52 0 0,-1 0-1,-25 0-15,-26 0 16,-26 0 0,0 0-16,26 0 15,-26 0 1,-1 0-1,27 0-15,26 0 16,-26 0 0,0 0-16,-26 0 15,25 0 17,-25 0-17,0 0 1,26 0-16,0 0 15,26 0 1,-26 0 0,-1 0-16,-25 0 15,26 0 1,52 0 0,-26 0-16,-27 0 31,-25 0-31,26 0 0,0 0 15,-26 0 1,26 0 0,-26 0-1,0 0 1,25 0 15,-25 0-15,0 0-1,-26-26 1,26 26-16,0 0 16,26 0 15,0-26-15,0 26 15,25-26-16,-25 26 1,0 0-16,-26 0 16,0 0-1,0 0 1,0 0 0,0 0-1,0-26-15,25 26 16,1 0-1,0 0 1,0 0-16,0 0 31,0 0-31,-1-26 16,1 26 0,26 0-1,-26 0 16,0 0-15,0 0-16,-1 0 16,1 0-1,0 0-15,26 0 16,-26 0 0,-26 0-1,-1 0-15,1 0 94,0 0-63,26 0-15,0 0-1,-52-26 17,52 26-32,0 0 15,0 0 1,25 0 0,-51 0-16,78 0 15,-26 0 1,-27 0-1,1 0-15,-26 0 16,26 0 0,0 0-1,52 0 1,-27 0 0,-25 0-16,0 0 15,52 0 1,-27 0-1,27 0-15,-78 0 16,0 0 0,78 0-16,25 0 15,-77 0 1,52 0 0,-27 0-16,-25 0 31,-26 0 16,26 0-47,52 0 15,-27 0 1,-25 0-16,78 0 16,-52 0-1,-27 0 1,53 0-16,-52 0 15,26 0 1,25 0-16,27 0 16,-52 0-1,-26 0 1,25 0-16,-25 0 16,-26 0-1,0 0 1,0 0-16,0 0 31,0 0-15,0-25-1,26 25 1,-1 0-16,79 0 16,0 0-1,-27 0-15,1 0 16,0 0-1,-1 0 1,-25 0-16,26 0 16,-78 0-1,25 0-15,1 0 32,-26 0 30,0 0-46,52 0-1,-26 0 1,-26 0 0,0 0-1,-1 0-15,27-26 31,-26 0-31,26 26 16,0 0 0,-26 0-1,26 0-15,-1 0 32,-25 0-32,0 0 15,0 0 1,0 0 15,0 0 0,0 0-15,0 0 0,0 0-16,26 0 15,-26 26 1,0 0-1,25-26-15,-25 25 32,0-25-32,0 0 15,0 0 17,0 0 14,0 0 1,0 0-15,-26 26-1,26-26-31,0 0 15,25 0 1,1 0 0,-26 0 15,0 0-15,0 0 30,0 0 17,26 0 46,-26 0-62,0 0 0,0 0-31,-1 0-1,1 0 360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6-07-06T01:05:11.190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0 166 0,'26'0'156,"0"0"-156,0 0 16,26 0 0,-1 0-1,-25 0 1,0 0 0,0 0-16,0 0 15,0-26 1,52 26-1,-26 0 1,-1-26 0,-25 26-1,0 0 17,0 0-32,0 0 15,0 0 16,0 0-31,-26-26 16,52 26 0,-26 0 15,0 0-15,0 0 15,25 0 0,-25 0-15,0 0-1,26 0 17,-26 0-32,0 0 15,0 0 48,0 0-63,26 0 15,-1 0 1,-25 0 62,0 0-62,0 0-1,0 0 1,0 0 15,0 0-15,26 0 15,-26 0-31,0 0 16,0 0 15,-1 0-15,1 0 30,0 52-30,0-52 0,0 0-1,0 0 17,0 0 14,0 0-30,0 0-16,0 0 63,0 0-48,25 0 1,1 0-1,-26 0-15,0 0 47,0 0 0,0 0-16,0 0-15,0 0 0,0 0-1,0 0 17,0 0 14,-1-26-46,1 26 47,0 0 31,0 0-62,0 0 0,0 0-1,0 0 17,0 0 14,26-26 1,0 26-31,-26 0 15,-1-25-15,1 25 15,0 0-15,26 0-1,0 0 1,-26 0 15,26 0-15,0 0-16,-1 0 15,1 0 1,52 0-16,-52 0 16,0 0-1,-27 0 17,1 0 61,0 0-46,0 0-47,26 0 16,0 0 15,0 0-31,-26 0 16,-26-26-1,26 26-15,-1 0 32,1-26-17,0 26 1,0 0-1,0 0 1,0 0 0,26 0-1,0 0-15,-26 0 16,0 0 0,0 0-1,-1 0-15,1 0 47,0 0-31,26 0-1,0 0-15,0 0 16,77 0 0,-77 0-16,0 0 15,78 0 1,-79 26-1,1-26-15,-52 26 16,52-26 78,0 0 0,0 0-63,0 0-16,-26 0 1,25 0 0,1 0-16,0 0 15,52 0 1,-26 0-16,-53 0 156,1 0-140,-26 25 218,26-25-203,0 0-15,0 0 31,0 26-31,0-26-1,0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6-07-06T01:05:18.795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0 167 0,'26'0'62,"0"0"-62,-1-26 16,27 26 0,0-26 15,0 26-15,-26 0-16,26 0 15,0 0 1,-26 0-16,25 0 15,27 0 1,0 0 0,-26-26-16,-26 26 15,0-26 1,-1 26 0,27 0-1,-26 0 1,0 0 15,0 0-15,0 0-16,0 0 15,26 0 1,-26 0-16,25-26 16,-25 26-1,0-26 1,0 26-1,0 0 17,26 0-1,0 0-15,0 0-1,25 0 1,-25 0-16,0 0 15,-26 0 1,26 0 0,0 0 15,-26 0-31,25 0 16,27 26-1,-78 0-15,26-26 16,0 0-1,0 0 1,26 0-16,-26 0 31,0 0 16,0 0-31,-1 0-1,1 26 1,26 0-16,0-26 31,0 0-31,-26 0 16,0 0 0,0 0-1,0 0-15,25 0 31,1 0-15,-26 0 0,26 26-1,0-26-15,0 0 16,-26 0 0,-1 0-1,1 0-15,0 0 16,26 0-1,0 0-15,26 0 16,-26 0 0,25 0-1,-25 0 1,-26 0 0,0 26-16,26-26 15,-26 0 1,26 0-1,-26 0 1,-1 0 0,1 0-1,0 0 1,52 0 0,-26 0-16,0 0 15,0 0 1,-27 0-16,1 26 15,0-26 1,0 0 0,26 0-1,-26 0 1,0 26 0,0-26-16,26 0 15,-1 0 1,1 0-16,52 0 15,-52 0 17,0 0-32,0 0 15,-27 26 1,1-26-16,0 0 16,26 0-1,0 0 1,0 0-16,-26 0 15,26 0 1,-1 0 0,1 0-1,0 0 17,0 0-32,52 0 15,-27 0 1,-25 0-16,0 0 15,0 0 1,-26 0-16,0 0 16,25 0 46,-25 0-62,26 0 16,-26 0-1,26 0 1,0 0-16,-26 0 31,0 0-31,0 0 16,51 0 62,-25 0-78,0 0 16,26 0-1,-26 0-15,-26 0 16,-1 0 0,1 0-1,0 0 16,0 0-15,26 0 0,0 0-1,0 0 1,0 0 0,51 0-1,-77 0-15,0 0 31,0 0 32,26 0-47,0 0-16,-26 0 15,-1 0 16,1 0-31,0 0 47,0 0-31,0 0 0,52 0-16,-26 0 15,-26 0 1,26 0-16,25 0 15,-25 0 1,52 0 0,-52 0-16,-1 0 15,1 0 1,-26 0-16,26 0 16,0 0-1,-26 0 1,0-26-16,0 26 15,0-26 1,25 26 31,-25 0-47,26 0 16,-52-26 15,26 26-31,0-26 0,0 26 15,0 0 1,0 0 15,0 0-15,25 0 0,-25 0-1,0 0-15,26 0 16,0 0-1,-26 0 1,0 0 31,-26-26-31,0 0-1,26 26 1,0 0-1,0 0 48,0 0 15,-1 0-62,1 0-1,0 0 17,26 0-1,-26 0-16,0 0 1,0 0 15,0 0 141,0 0-109,-26-26 93,26 26 94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6-07-06T01:07:11.600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0 0,'26'0'31,"0"0"-15,0 0-16,26 0 31,0 0-31,0 0 16,0 26-1,-1-26 1,1 0-16,0 0 16,-26 0-1,26 0 1,-26 0-16,0 0 15,0 0 1,-1 0 0,27 0 15,-26 0-31,0 0 16,26 0-1,-26 0 1,0 0-1,0 0 1,26 0-16,-27 0 31,1 0-31,26 0 32,-26 0-17,0 0 1,0 0 15,26 0-15,-26 0-1,0 0-15,0 0 16,-1 0 0,27 0-1,-26 0-15,0 0 16,52 0-1,-26 0-15,0 0 16,-1 0 0,1 0-1,0 0-15,0 26 16,0-26 0,0 0-16,-52 26 15,51-26 1,1 0 46,-26 26-46,0-26 0,26 0-16,-26 0 15,26 0 1,-26 26-1,0-26-15,-1 0 16,1 0 15,-26 26-15,26-26 0,0 0 15,0 0 0,0 0-15,0 0-16,0 0 15,0 0 1,0 0 31,0 0 47,0 0-79,-1 0 16,1 0 1,0 25 15,0-25-16,0 26-16,0-26 1,0 0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14A50-D587-4BE2-B364-033B3ABE3CE5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404D1-1974-4119-8AD7-7CE563C2E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5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1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59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28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76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78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73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1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8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0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6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0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C633830-2244-49AE-BC4A-47F415C177C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C633830-2244-49AE-BC4A-47F415C177C6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85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0" Type="http://schemas.openxmlformats.org/officeDocument/2006/relationships/image" Target="../media/image9.emf"/><Relationship Id="rId4" Type="http://schemas.openxmlformats.org/officeDocument/2006/relationships/image" Target="../media/image5.png"/><Relationship Id="rId9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524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Ezekiel the Prophet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1400" y="1143000"/>
            <a:ext cx="82296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kern="0" dirty="0">
                <a:solidFill>
                  <a:srgbClr val="00B0F0"/>
                </a:solidFill>
              </a:rPr>
              <a:t>"Go to the exiles, to the sons of your people, and speak to them and tell them, whether they listen or not, 'Thus says the Lord GOD.'" </a:t>
            </a:r>
          </a:p>
          <a:p>
            <a:pPr lvl="0" algn="ctr"/>
            <a:r>
              <a:rPr lang="en-US" sz="2700" kern="0" dirty="0">
                <a:solidFill>
                  <a:srgbClr val="00B0F0"/>
                </a:solidFill>
              </a:rPr>
              <a:t>(Ezekiel 3:11)</a:t>
            </a:r>
          </a:p>
          <a:p>
            <a:pPr lvl="0" algn="ctr"/>
            <a:endParaRPr lang="en-US" sz="2700" kern="0" dirty="0">
              <a:solidFill>
                <a:srgbClr val="00B0F0"/>
              </a:solidFill>
            </a:endParaRPr>
          </a:p>
          <a:p>
            <a:pPr algn="ctr"/>
            <a:r>
              <a:rPr lang="en-US" sz="2700" dirty="0">
                <a:solidFill>
                  <a:srgbClr val="00B0F0"/>
                </a:solidFill>
              </a:rPr>
              <a:t>“So the Spirit lifted me up and took me away; and I went embittered in the rage of my spirit, and the hand of the LORD was strong on me. Then I came to the exiles who lived beside the river </a:t>
            </a:r>
            <a:r>
              <a:rPr lang="en-US" sz="2700" dirty="0" err="1">
                <a:solidFill>
                  <a:srgbClr val="00B0F0"/>
                </a:solidFill>
              </a:rPr>
              <a:t>Chebar</a:t>
            </a:r>
            <a:r>
              <a:rPr lang="en-US" sz="2700" dirty="0">
                <a:solidFill>
                  <a:srgbClr val="00B0F0"/>
                </a:solidFill>
              </a:rPr>
              <a:t> at Tel-</a:t>
            </a:r>
            <a:r>
              <a:rPr lang="en-US" sz="2700" dirty="0" err="1">
                <a:solidFill>
                  <a:srgbClr val="00B0F0"/>
                </a:solidFill>
              </a:rPr>
              <a:t>abib</a:t>
            </a:r>
            <a:r>
              <a:rPr lang="en-US" sz="2700" dirty="0">
                <a:solidFill>
                  <a:srgbClr val="00B0F0"/>
                </a:solidFill>
              </a:rPr>
              <a:t>, and I sat there seven days where they were living, causing consternation among them.” </a:t>
            </a:r>
          </a:p>
          <a:p>
            <a:pPr algn="ctr"/>
            <a:r>
              <a:rPr lang="en-US" sz="2700" dirty="0">
                <a:solidFill>
                  <a:srgbClr val="00B0F0"/>
                </a:solidFill>
              </a:rPr>
              <a:t>(Ezekiel 3:14-15)</a:t>
            </a: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8" y="1143000"/>
            <a:ext cx="3090062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07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9135" y="402914"/>
            <a:ext cx="10527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92D050"/>
                </a:solidFill>
              </a:rPr>
              <a:t>Historical Background of Ezekiel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435" y="1679448"/>
            <a:ext cx="1093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2 Kings 21-25 </a:t>
            </a:r>
            <a:r>
              <a:rPr lang="en-US" sz="3200" b="1" dirty="0">
                <a:solidFill>
                  <a:srgbClr val="FFFF00"/>
                </a:solidFill>
              </a:rPr>
              <a:t>(God Brings Destruction/Captivity)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2514600"/>
            <a:ext cx="10527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Babylon lays siege to Jerusalem and ultimately destroys the city. Destroys walls and Temple. More captives to Babylon. 586 BC (25:1-21)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4244370"/>
            <a:ext cx="105277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Nebuchadnezzar appoints Gedaliah governor over the remains of Judah, he is killed, the people flee to Egypt fearful of Babylon taking Jeremiah the prophet with them. (25:22-30) </a:t>
            </a:r>
          </a:p>
        </p:txBody>
      </p:sp>
    </p:spTree>
    <p:extLst>
      <p:ext uri="{BB962C8B-B14F-4D97-AF65-F5344CB8AC3E}">
        <p14:creationId xmlns:p14="http://schemas.microsoft.com/office/powerpoint/2010/main" val="376859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52400"/>
            <a:ext cx="10527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Certain Judgment Coming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2960" y="1143000"/>
            <a:ext cx="10835639" cy="5181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 Ki 21:10-15  </a:t>
            </a:r>
            <a:r>
              <a:rPr lang="en-US" sz="2800" dirty="0">
                <a:solidFill>
                  <a:srgbClr val="00B0F0"/>
                </a:solidFill>
              </a:rPr>
              <a:t>Judgment Announced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 Ki 22:13, 16-17  </a:t>
            </a:r>
            <a:r>
              <a:rPr lang="en-US" sz="2800" dirty="0">
                <a:solidFill>
                  <a:srgbClr val="00B0F0"/>
                </a:solidFill>
              </a:rPr>
              <a:t>“will not be quenched”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 Ki 22:18-20  </a:t>
            </a:r>
            <a:r>
              <a:rPr lang="en-US" sz="2800" dirty="0">
                <a:solidFill>
                  <a:srgbClr val="00B0F0"/>
                </a:solidFill>
              </a:rPr>
              <a:t>Wrath only “postponed” due to Josiah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 Ki 23:26-27  </a:t>
            </a:r>
            <a:r>
              <a:rPr lang="en-US" sz="2800" dirty="0">
                <a:solidFill>
                  <a:srgbClr val="00B0F0"/>
                </a:solidFill>
              </a:rPr>
              <a:t>God did not “turn from” His great wrath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 Ki 24:2-3  </a:t>
            </a:r>
            <a:r>
              <a:rPr lang="en-US" sz="2800" dirty="0">
                <a:solidFill>
                  <a:srgbClr val="00B0F0"/>
                </a:solidFill>
              </a:rPr>
              <a:t>God sends “punishers”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 Ki 24:20  </a:t>
            </a:r>
            <a:r>
              <a:rPr lang="en-US" sz="2800" dirty="0">
                <a:solidFill>
                  <a:srgbClr val="00B0F0"/>
                </a:solidFill>
              </a:rPr>
              <a:t>through the anger of the Lord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 Ki 25:21  </a:t>
            </a:r>
            <a:r>
              <a:rPr lang="en-US" sz="2800" dirty="0">
                <a:solidFill>
                  <a:srgbClr val="00B0F0"/>
                </a:solidFill>
              </a:rPr>
              <a:t>“So Judah was led away” 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 </a:t>
            </a:r>
            <a:r>
              <a:rPr lang="en-US" sz="2800" dirty="0" err="1"/>
              <a:t>Chron</a:t>
            </a:r>
            <a:r>
              <a:rPr lang="en-US" sz="2800" dirty="0"/>
              <a:t> 36:16  </a:t>
            </a:r>
            <a:r>
              <a:rPr lang="en-US" sz="2800" dirty="0">
                <a:solidFill>
                  <a:srgbClr val="00B0F0"/>
                </a:solidFill>
              </a:rPr>
              <a:t>“until there was no remedy”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38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8249" y="152400"/>
            <a:ext cx="10527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Ezekiel: The Man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1" y="983397"/>
            <a:ext cx="11201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Ezekiel at age 30 begins his work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“On the fifth of the month in the fifth year of King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Jehoiachin’s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exile”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or about 593 BC (Ezekiel 1:1-2) </a:t>
            </a:r>
            <a:r>
              <a:rPr lang="en-US" sz="2400" kern="0" dirty="0"/>
              <a:t>He continues his work thru at least his 52</a:t>
            </a:r>
            <a:r>
              <a:rPr lang="en-US" sz="2400" kern="0" baseline="30000" dirty="0"/>
              <a:t>nd</a:t>
            </a:r>
            <a:r>
              <a:rPr lang="en-US" sz="2400" kern="0" dirty="0"/>
              <a:t> year (571 BC) 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Ezekiel was of a priestly family. 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solidFill>
                  <a:srgbClr val="FFFF00"/>
                </a:solidFill>
              </a:rPr>
              <a:t>Ezekiel was married!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00"/>
                </a:solidFill>
              </a:rPr>
              <a:t>God refers to her as “the desire of your eyes” suggesting a warm and tender relationship.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00"/>
                </a:solidFill>
              </a:rPr>
              <a:t>No mention of children.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00"/>
                </a:solidFill>
              </a:rPr>
              <a:t>Ezekiel’s wife dies in the 9</a:t>
            </a:r>
            <a:r>
              <a:rPr lang="en-US" sz="2400" kern="0" baseline="30000" dirty="0">
                <a:solidFill>
                  <a:srgbClr val="FFFF00"/>
                </a:solidFill>
              </a:rPr>
              <a:t>th</a:t>
            </a:r>
            <a:r>
              <a:rPr lang="en-US" sz="2400" kern="0" dirty="0">
                <a:solidFill>
                  <a:srgbClr val="FFFF00"/>
                </a:solidFill>
              </a:rPr>
              <a:t> year of his captivity, 4 years after he began his ministry. (Ezekiel 24)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819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8249" y="152400"/>
            <a:ext cx="10527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Ezekiel’s Ministry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715" y="1143000"/>
            <a:ext cx="11201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/>
              <a:t>Ezekiel was among the 2nd wave of captives (The King plus 10,000 leading citizens) taken to Babylon in 597 BC.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00"/>
                </a:solidFill>
              </a:rPr>
              <a:t>Contemporary of Jeremiah, but never mentions him. 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solidFill>
                  <a:srgbClr val="FFFF00"/>
                </a:solidFill>
              </a:rPr>
              <a:t>Contemporary of Daniel and mentions him 3X (14:4, 20; 28:3)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solidFill>
                  <a:srgbClr val="00B0F0"/>
                </a:solidFill>
              </a:rPr>
              <a:t>Prophet to the captives in Babylon. 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kern="0" dirty="0"/>
              <a:t>His ministry can be divided into two distinct phases: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/>
              <a:t>The Prophet of Doom prior to the fall of Jerusalem (593-587)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/>
              <a:t>The Prophet of Hope, rebuilding the captive’s faith (587-571)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92D050"/>
                </a:solidFill>
              </a:rPr>
              <a:t>Preaching, Visions, Symbolic Actions are all very prominent. </a:t>
            </a:r>
          </a:p>
        </p:txBody>
      </p:sp>
    </p:spTree>
    <p:extLst>
      <p:ext uri="{BB962C8B-B14F-4D97-AF65-F5344CB8AC3E}">
        <p14:creationId xmlns:p14="http://schemas.microsoft.com/office/powerpoint/2010/main" val="23213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8249" y="152400"/>
            <a:ext cx="10527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The Structure of Ezekiel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393" y="1219200"/>
            <a:ext cx="11201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kern="0" dirty="0"/>
              <a:t>Ezekiel  Chapters 1-23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kern="0" dirty="0"/>
              <a:t>Oracles concerning  “Israel” (God’s people)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kern="0" dirty="0"/>
              <a:t>Prior to the fall of Jerusalem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kern="0" dirty="0"/>
              <a:t>Theme: Condemnation and Catastrophe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/>
              <a:t>Ezekiel Chapters 25-32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kern="0" dirty="0"/>
              <a:t>Oracles concerning foreign nations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kern="0" dirty="0"/>
              <a:t>During the siege of Jerusalem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/>
              <a:t>Ezekiel Chapters 33-49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kern="0" dirty="0"/>
              <a:t>Oracles concerning Israel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kern="0" dirty="0"/>
              <a:t>After the fall of Jerusalem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kern="0" dirty="0"/>
              <a:t>Theme: Consolation and Comfort.</a:t>
            </a:r>
          </a:p>
        </p:txBody>
      </p:sp>
    </p:spTree>
    <p:extLst>
      <p:ext uri="{BB962C8B-B14F-4D97-AF65-F5344CB8AC3E}">
        <p14:creationId xmlns:p14="http://schemas.microsoft.com/office/powerpoint/2010/main" val="331753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8249" y="152400"/>
            <a:ext cx="10527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Themes Found in Ezekiel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393" y="1219200"/>
            <a:ext cx="11201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kern="0" dirty="0">
                <a:solidFill>
                  <a:srgbClr val="FFFF00"/>
                </a:solidFill>
              </a:rPr>
              <a:t>CONCERNING GOD: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kern="0" dirty="0"/>
              <a:t>God is GOD! (1:18, 24)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kern="0" dirty="0"/>
              <a:t>God rules over ALL men and nations.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kern="0" dirty="0"/>
              <a:t>God is HOLY and Just (36:20-23; 39:7,25)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kern="0" dirty="0"/>
              <a:t>A holy God can not overlook sin.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kern="0" dirty="0"/>
              <a:t>A Holy God can not dwell with sin (10:18; 11:23)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kern="0" dirty="0"/>
              <a:t>God is Gracious (18:23, 32; 33:11)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kern="0" dirty="0"/>
              <a:t>In the midst of threats, He encourages His people to repent (14:22; 16:63; 20:11)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kern="0" dirty="0"/>
              <a:t>Though His people were undeserving of mercy (36:32), He promised them a glorious future. </a:t>
            </a:r>
          </a:p>
        </p:txBody>
      </p:sp>
    </p:spTree>
    <p:extLst>
      <p:ext uri="{BB962C8B-B14F-4D97-AF65-F5344CB8AC3E}">
        <p14:creationId xmlns:p14="http://schemas.microsoft.com/office/powerpoint/2010/main" val="22578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8249" y="152400"/>
            <a:ext cx="10527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Themes Found in Ezekiel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846" y="1219200"/>
            <a:ext cx="11201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kern="0" dirty="0">
                <a:solidFill>
                  <a:srgbClr val="FFFF00"/>
                </a:solidFill>
              </a:rPr>
              <a:t>CONCERNING MAN: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/>
              <a:t>Man is God’s creature and property (18:4)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/>
              <a:t>Original innocence of man (28:15, 17)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/>
              <a:t>Man makes a choice to be sinful (18:21-30)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kern="0" dirty="0"/>
              <a:t>Individual Accountability (18:4, 13, 18)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/>
              <a:t>Man can choose to be righteous (33:11; 43:9)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/>
              <a:t>To those individuals willing to receive it, God would give a “new heart” (11:19-21; 37:23)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kern="0" dirty="0"/>
          </a:p>
        </p:txBody>
      </p:sp>
    </p:spTree>
    <p:extLst>
      <p:ext uri="{BB962C8B-B14F-4D97-AF65-F5344CB8AC3E}">
        <p14:creationId xmlns:p14="http://schemas.microsoft.com/office/powerpoint/2010/main" val="18393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8249" y="152400"/>
            <a:ext cx="10527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Themes Found in Ezekiel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846" y="1219200"/>
            <a:ext cx="11201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kern="0" dirty="0">
                <a:solidFill>
                  <a:srgbClr val="FFFF00"/>
                </a:solidFill>
              </a:rPr>
              <a:t>The Messiah: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/>
              <a:t>Ezekiel presents the coming one as a faithful prince among God's restored people, their true and faithful shepherd and King.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/>
              <a:t>Not as “messianic” as Isaiah but clearly taught.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kern="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srgbClr val="FFFF00"/>
                </a:solidFill>
              </a:rPr>
              <a:t>The Kingdom of God: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/>
              <a:t>The term “Kingdom of God” does not appear in the book.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/>
              <a:t>Yet, Ezekiel clearly teaches the concept of God’s reign over the hearts of redeemed people wherever they may be…  </a:t>
            </a:r>
            <a:endParaRPr lang="en-US" sz="2400" b="1" kern="0" dirty="0"/>
          </a:p>
        </p:txBody>
      </p:sp>
    </p:spTree>
    <p:extLst>
      <p:ext uri="{BB962C8B-B14F-4D97-AF65-F5344CB8AC3E}">
        <p14:creationId xmlns:p14="http://schemas.microsoft.com/office/powerpoint/2010/main" val="319360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9067800" cy="660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1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1146" y="-1211746"/>
            <a:ext cx="6568108" cy="929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1434019" y="2946126"/>
            <a:ext cx="571502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Chart of Kings and Prophets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666632" y="6541251"/>
              <a:ext cx="1017720" cy="30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06512" y="6421011"/>
                <a:ext cx="11376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8574392" y="6046251"/>
              <a:ext cx="1624320" cy="32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14632" y="5926371"/>
                <a:ext cx="17442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9283952" y="6261531"/>
              <a:ext cx="2277000" cy="835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23832" y="6141651"/>
                <a:ext cx="2397240" cy="32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7" b="40164"/>
          <a:stretch/>
        </p:blipFill>
        <p:spPr>
          <a:xfrm rot="5400000">
            <a:off x="3730093" y="-1596492"/>
            <a:ext cx="5715028" cy="101272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1896143" y="3160586"/>
            <a:ext cx="571502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Chart of Kings and Prophets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9696971" y="2760473"/>
              <a:ext cx="567720" cy="491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91304" y="2750139"/>
                <a:ext cx="576928" cy="505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0898651" y="2771633"/>
              <a:ext cx="360" cy="2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95411" y="2768856"/>
                <a:ext cx="6840" cy="7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6745592" y="5505531"/>
              <a:ext cx="4096800" cy="100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5832" y="5385291"/>
                <a:ext cx="42166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7455152" y="5958411"/>
              <a:ext cx="1847880" cy="59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95032" y="5838171"/>
                <a:ext cx="19681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5430512" y="5071731"/>
              <a:ext cx="2986560" cy="1130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70392" y="4951851"/>
                <a:ext cx="3106440" cy="35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739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4526" y="-1295856"/>
            <a:ext cx="6614729" cy="93881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667632" y="4777251"/>
              <a:ext cx="961920" cy="74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7872" y="4657371"/>
                <a:ext cx="1081800" cy="31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901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951" y="1845591"/>
            <a:ext cx="4560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2 Kings 21-25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2 Chronicles 33-36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135" y="402914"/>
            <a:ext cx="10527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92D050"/>
                </a:solidFill>
              </a:rPr>
              <a:t>Historical Background of Ezekiel</a:t>
            </a:r>
          </a:p>
        </p:txBody>
      </p:sp>
      <p:sp>
        <p:nvSpPr>
          <p:cNvPr id="2" name="Rectangle 1"/>
          <p:cNvSpPr txBox="1"/>
          <p:nvPr/>
        </p:nvSpPr>
        <p:spPr>
          <a:xfrm>
            <a:off x="679135" y="3657600"/>
            <a:ext cx="643967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B0F0"/>
                </a:solidFill>
              </a:rPr>
              <a:t>"I will make them an object of horror among all the kingdoms of the earth because of Manasseh, the son of </a:t>
            </a:r>
            <a:r>
              <a:rPr lang="en-US" sz="3200" i="1" dirty="0">
                <a:solidFill>
                  <a:srgbClr val="00B0F0"/>
                </a:solidFill>
              </a:rPr>
              <a:t>Hezekiah</a:t>
            </a:r>
            <a:r>
              <a:rPr lang="en-US" sz="2800" i="1" dirty="0">
                <a:solidFill>
                  <a:srgbClr val="00B0F0"/>
                </a:solidFill>
              </a:rPr>
              <a:t>, the king of Judah, for what he did in Jerusalem." (Jeremiah 15:4)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1397826"/>
            <a:ext cx="4788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</a:rPr>
              <a:t>(Same as Jeremiah)</a:t>
            </a:r>
          </a:p>
        </p:txBody>
      </p:sp>
    </p:spTree>
    <p:extLst>
      <p:ext uri="{BB962C8B-B14F-4D97-AF65-F5344CB8AC3E}">
        <p14:creationId xmlns:p14="http://schemas.microsoft.com/office/powerpoint/2010/main" val="76706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3038570"/>
            <a:ext cx="1052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God pronounces destruction on Judah (21:10-16)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135" y="402914"/>
            <a:ext cx="10527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92D050"/>
                </a:solidFill>
              </a:rPr>
              <a:t>Historical Background of Ezekiel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424" y="1676400"/>
            <a:ext cx="1100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2 Kings 21-25 </a:t>
            </a:r>
            <a:r>
              <a:rPr lang="en-US" sz="3200" dirty="0">
                <a:solidFill>
                  <a:srgbClr val="FFFF00"/>
                </a:solidFill>
              </a:rPr>
              <a:t>(The bad, the bad and the Reformer…)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2453795"/>
            <a:ext cx="1052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King Manasseh’s Evil Reign (21:1-9) approx. 697-642 BC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3618252"/>
            <a:ext cx="1052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King Amon is also evil and is killed (21:19-26)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3689" y="4182807"/>
            <a:ext cx="1052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King Josiah seeks God, rebuilds the temple, </a:t>
            </a:r>
          </a:p>
          <a:p>
            <a:r>
              <a:rPr lang="en-US" sz="2800" dirty="0"/>
              <a:t>     finds the book of the law (22:1-11)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80147" y="5146245"/>
            <a:ext cx="1052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King Josiah inquires of God (22:12-20)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0146" y="5819412"/>
            <a:ext cx="1052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King Josiah’s Reforms (23:1-27)</a:t>
            </a:r>
          </a:p>
        </p:txBody>
      </p:sp>
    </p:spTree>
    <p:extLst>
      <p:ext uri="{BB962C8B-B14F-4D97-AF65-F5344CB8AC3E}">
        <p14:creationId xmlns:p14="http://schemas.microsoft.com/office/powerpoint/2010/main" val="13706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8008" y="3038570"/>
            <a:ext cx="1052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King </a:t>
            </a:r>
            <a:r>
              <a:rPr lang="en-US" sz="2800" dirty="0" err="1"/>
              <a:t>Jehoahaz</a:t>
            </a:r>
            <a:r>
              <a:rPr lang="en-US" sz="2800" dirty="0"/>
              <a:t> reigns briefly and wickedly </a:t>
            </a:r>
          </a:p>
          <a:p>
            <a:r>
              <a:rPr lang="en-US" sz="2800" dirty="0"/>
              <a:t>     till imprisoned by Pharaoh </a:t>
            </a:r>
            <a:r>
              <a:rPr lang="en-US" sz="2800" dirty="0" err="1"/>
              <a:t>Neco</a:t>
            </a:r>
            <a:r>
              <a:rPr lang="en-US" sz="2800" dirty="0"/>
              <a:t> (23:31-33)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135" y="402914"/>
            <a:ext cx="10527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92D050"/>
                </a:solidFill>
              </a:rPr>
              <a:t>Historical Background of Ezekiel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424" y="1676400"/>
            <a:ext cx="1093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2 Kings 21-25 </a:t>
            </a:r>
            <a:r>
              <a:rPr lang="en-US" sz="3200" dirty="0">
                <a:solidFill>
                  <a:srgbClr val="FFFF00"/>
                </a:solidFill>
              </a:rPr>
              <a:t>(Judah Loses Control)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2453795"/>
            <a:ext cx="1052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King Josiah dies in battle (23:28-30)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7992" y="4185612"/>
            <a:ext cx="1052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Jehoiakim</a:t>
            </a:r>
            <a:r>
              <a:rPr lang="en-US" sz="2800" dirty="0"/>
              <a:t> made king by Pharaoh, paid tribute </a:t>
            </a:r>
          </a:p>
          <a:p>
            <a:r>
              <a:rPr lang="en-US" sz="2800" dirty="0"/>
              <a:t>     to Egypt and was wicked (23:34-37)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87991" y="5262830"/>
            <a:ext cx="1052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Jehoiakim</a:t>
            </a:r>
            <a:r>
              <a:rPr lang="en-US" sz="2800" dirty="0"/>
              <a:t> switches to Nebuchadnezzar of Babylon and then rebels (24:1)</a:t>
            </a:r>
          </a:p>
        </p:txBody>
      </p:sp>
    </p:spTree>
    <p:extLst>
      <p:ext uri="{BB962C8B-B14F-4D97-AF65-F5344CB8AC3E}">
        <p14:creationId xmlns:p14="http://schemas.microsoft.com/office/powerpoint/2010/main" val="311701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9135" y="402914"/>
            <a:ext cx="10527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92D050"/>
                </a:solidFill>
              </a:rPr>
              <a:t>Historical Background of Ezekiel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435" y="1679448"/>
            <a:ext cx="1093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2 Kings 21-25 </a:t>
            </a:r>
            <a:r>
              <a:rPr lang="en-US" sz="3200" dirty="0">
                <a:solidFill>
                  <a:srgbClr val="FFFF00"/>
                </a:solidFill>
              </a:rPr>
              <a:t>(God Brings Destruction/Captivity)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00" y="2438400"/>
            <a:ext cx="1052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God sends the Babylonians and others against Judah (24:2-4)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3429000"/>
            <a:ext cx="1052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Evil King </a:t>
            </a:r>
            <a:r>
              <a:rPr lang="en-US" sz="2800" dirty="0" err="1"/>
              <a:t>Jehoiachin</a:t>
            </a:r>
            <a:r>
              <a:rPr lang="en-US" sz="2800" dirty="0"/>
              <a:t> briefly reigns. Egypt declines as a power. Babylon expansive (24:6-9)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799" y="4447032"/>
            <a:ext cx="1052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Babylon lays siege to Jerusalem. Takes captives away to Babylon. 597 BC (24:10-16)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5434584"/>
            <a:ext cx="1052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Zedekiah made King in Judah, is wicked and rebels against Babylon (24:17-20)</a:t>
            </a:r>
          </a:p>
        </p:txBody>
      </p:sp>
    </p:spTree>
    <p:extLst>
      <p:ext uri="{BB962C8B-B14F-4D97-AF65-F5344CB8AC3E}">
        <p14:creationId xmlns:p14="http://schemas.microsoft.com/office/powerpoint/2010/main" val="300847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Mesh_16x9</Template>
  <TotalTime>2164</TotalTime>
  <Words>1062</Words>
  <Application>Microsoft Office PowerPoint</Application>
  <PresentationFormat>Widescreen</PresentationFormat>
  <Paragraphs>105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Shotts</dc:creator>
  <cp:lastModifiedBy>Marc Shotts</cp:lastModifiedBy>
  <cp:revision>112</cp:revision>
  <dcterms:created xsi:type="dcterms:W3CDTF">2015-05-17T14:15:52Z</dcterms:created>
  <dcterms:modified xsi:type="dcterms:W3CDTF">2016-07-06T03:27:36Z</dcterms:modified>
</cp:coreProperties>
</file>